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76" y="3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AF7735-4E26-CCC2-A39B-F104D28AE1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7F9793B-3AE2-3EC5-C6D8-694697A9F3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8E3C8D-1075-AEB6-C976-F711EF511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4B559-6E49-4FC7-A929-A13A2C9EC7E6}" type="datetimeFigureOut">
              <a:rPr lang="ru-RU" smtClean="0"/>
              <a:t>12.08.2024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E026BDC-B85D-F0DA-97B1-5BF1E15D2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C2BBE6E-AAED-3FE9-5790-5870A552E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B348F-376C-4915-A040-D106F300A5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0711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61C1E1-B999-312B-E612-ECB058DDA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3BC8661-6738-ADF8-D7E2-952772784D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E61581-91E3-3F95-7DE6-081E6B9A6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4B559-6E49-4FC7-A929-A13A2C9EC7E6}" type="datetimeFigureOut">
              <a:rPr lang="ru-RU" smtClean="0"/>
              <a:t>12.08.2024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D91CBB-889B-2C78-8D9E-05C5AF4D7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ECA2AEB-E838-E5A0-8B02-A72721368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B348F-376C-4915-A040-D106F300A5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3247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9BC28AA-AD69-981E-E865-4186F3123E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6162246-0653-EA0A-F9BE-77BEC5BBFB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C04701-9B78-5625-101D-3F206B3FB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4B559-6E49-4FC7-A929-A13A2C9EC7E6}" type="datetimeFigureOut">
              <a:rPr lang="ru-RU" smtClean="0"/>
              <a:t>12.08.2024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A682158-2909-104D-0208-5D37D51D0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3BB8E7-9440-254A-A21B-FA5C92E7A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B348F-376C-4915-A040-D106F300A5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6973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426673-D31F-F981-C84E-8564619A7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F39976-9CE2-A91F-2020-B333A08F1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22981B7-4769-C4E2-E1DB-FB3559F9C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4B559-6E49-4FC7-A929-A13A2C9EC7E6}" type="datetimeFigureOut">
              <a:rPr lang="ru-RU" smtClean="0"/>
              <a:t>12.08.2024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95C7A8F-6A8A-C8FF-0872-D7C82E08C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E687C5-0434-FED6-CCB3-A702BB095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B348F-376C-4915-A040-D106F300A5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5592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8D5C9A-9D56-0F2A-1F91-F790111F5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7F448CB-0978-33D3-9214-278BBFD2D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4D5A70B-D3C0-62C8-4E41-B036186F9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4B559-6E49-4FC7-A929-A13A2C9EC7E6}" type="datetimeFigureOut">
              <a:rPr lang="ru-RU" smtClean="0"/>
              <a:t>12.08.2024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FD56DB-D015-9B21-5286-EC5B2B48D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D2A0779-9664-3C13-644C-D1E429B3F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B348F-376C-4915-A040-D106F300A5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8230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694A72-C1BD-110B-77ED-B275363F9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9A7263-E803-9434-01B8-E3DFC99E69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CDE8E38-B28D-488A-BBAA-C7C8C7D344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3321C8E-AB4B-19E2-DF5F-EF6751FAA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4B559-6E49-4FC7-A929-A13A2C9EC7E6}" type="datetimeFigureOut">
              <a:rPr lang="ru-RU" smtClean="0"/>
              <a:t>12.08.2024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88227DA-C858-8AF5-0906-6096A73AA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E9072BD-9044-103F-EF2D-1535B8CDB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B348F-376C-4915-A040-D106F300A5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8687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881C32-E114-8ECD-F289-A10AA519A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577E937-DA09-8665-C3C9-D4523239B4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ADF9B8D-94DF-BD74-5285-84B4044956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E63D88C-CFAC-1245-4A6C-B398BD9650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4A61D97-F5B2-A7BA-CA66-BCF1E238BD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776FFFD-335C-7EB1-D44E-ABFA5E4F1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4B559-6E49-4FC7-A929-A13A2C9EC7E6}" type="datetimeFigureOut">
              <a:rPr lang="ru-RU" smtClean="0"/>
              <a:t>12.08.2024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49E34BE-544C-D227-3E82-544E19C7E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75EE483-B244-29DA-202E-395A792D5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B348F-376C-4915-A040-D106F300A5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7152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CBAA6A-FE21-C04B-B8FD-80AC57C2F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B47EA4A-8D9B-A22F-7933-7689E4E4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4B559-6E49-4FC7-A929-A13A2C9EC7E6}" type="datetimeFigureOut">
              <a:rPr lang="ru-RU" smtClean="0"/>
              <a:t>12.08.2024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D4B1A2F-3D42-E818-82DB-6732B6A58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B88FFA6-E960-D2B4-3BEB-62724A664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B348F-376C-4915-A040-D106F300A5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9660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FC1A569-3A50-1F03-55C1-7EC9A44A4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4B559-6E49-4FC7-A929-A13A2C9EC7E6}" type="datetimeFigureOut">
              <a:rPr lang="ru-RU" smtClean="0"/>
              <a:t>12.08.2024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5AFA0DD-3043-C041-1944-6AAFABED0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6D85895-DF1A-9160-21A7-AA2FBBE8D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B348F-376C-4915-A040-D106F300A5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2752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996CB2-0907-64EA-3C40-EC0207A52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BF09AB-AE4F-B042-2322-8E44C1BFE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CD508DF-6EB3-18B6-4E8F-7958F25047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94344E3-692A-1999-D50B-E2C7EF481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4B559-6E49-4FC7-A929-A13A2C9EC7E6}" type="datetimeFigureOut">
              <a:rPr lang="ru-RU" smtClean="0"/>
              <a:t>12.08.2024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19709BC-83B7-842C-929A-931DCB09D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7F2B8A0-1F76-3BA3-0AC5-D531798ED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B348F-376C-4915-A040-D106F300A5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193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08C978-F72F-2517-8336-1C3AD6766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222DA93-F6A7-EA02-31DF-F086D4116B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25668E-B9FA-13F0-0C5A-893A786C3A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C96E979-3503-C456-D3B3-6D57E2A28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4B559-6E49-4FC7-A929-A13A2C9EC7E6}" type="datetimeFigureOut">
              <a:rPr lang="ru-RU" smtClean="0"/>
              <a:t>12.08.2024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89B477B-5FCF-583B-4D81-8F2FD54CB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6F1987C-823C-28F1-5B5D-A2FB51A32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B348F-376C-4915-A040-D106F300A5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2992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C57682-2DEE-2AA8-EBC9-7B41465C7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8A84265-D55D-4148-7FD7-7A8BA560D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F6739CE-C3E9-5842-6EFE-2E7EF23857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4B559-6E49-4FC7-A929-A13A2C9EC7E6}" type="datetimeFigureOut">
              <a:rPr lang="ru-RU" smtClean="0"/>
              <a:t>12.08.2024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CA9C1FF-1B76-D1DE-57F7-F46C877DF7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0E94D2-A8F4-58EF-F27C-3D50346EBF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B348F-376C-4915-A040-D106F300A5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9419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0F4D51-6501-A492-FAD2-2F88AA316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81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D9B05B1-055E-1597-E711-979C1EEE5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21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3D8E0B3-ECAD-70C3-B619-5B6FBB1AA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947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4CC9B8E-1196-2947-21C4-095272C14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860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EF0916F-F0F4-01D8-3286-F35C74AB3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536505-09AA-6667-7F97-2E92964CC1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775" y="1446755"/>
            <a:ext cx="2404996" cy="5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6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71F388D-DF05-2DB1-7DB0-1B1DF1355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767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76C7128-FE28-FD70-3371-5DE6BA691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44268EC-F66F-D698-838D-AF91DF184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78" y="1075494"/>
            <a:ext cx="2527208" cy="547561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5945644-D0AD-928D-4135-8E43FD773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329" y="1075493"/>
            <a:ext cx="2527208" cy="547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987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542E46-761E-95E4-BDB9-AB0513EAD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92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94D4C50-415B-E33F-297A-8D115F610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169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BB4E99-A947-1F06-3215-E1509C3BE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728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Широкоэкранный</PresentationFormat>
  <Paragraphs>0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Загидин Селимов</dc:creator>
  <cp:lastModifiedBy>Загидин Селимов</cp:lastModifiedBy>
  <cp:revision>3</cp:revision>
  <dcterms:created xsi:type="dcterms:W3CDTF">2024-08-12T09:52:32Z</dcterms:created>
  <dcterms:modified xsi:type="dcterms:W3CDTF">2024-08-12T10:07:41Z</dcterms:modified>
</cp:coreProperties>
</file>